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0959D-A421-404D-8676-5F3503CE3137}" v="9" dt="2021-06-21T13:12:49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38B75-C2CA-42F1-8CBB-62636D18D5C7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B526B4B-8EA5-45DA-BCDB-9779A3F9D87D}">
      <dgm:prSet/>
      <dgm:spPr/>
      <dgm:t>
        <a:bodyPr/>
        <a:lstStyle/>
        <a:p>
          <a:r>
            <a:rPr lang="nl-NL"/>
            <a:t>Aan het einde van de les weet je wat schoonmaken is</a:t>
          </a:r>
          <a:endParaRPr lang="en-US"/>
        </a:p>
      </dgm:t>
    </dgm:pt>
    <dgm:pt modelId="{112070F4-360F-4DBD-ABCB-C3864FBD1F4F}" type="parTrans" cxnId="{76AFBAF0-DD20-438D-957D-98CF09FFACB3}">
      <dgm:prSet/>
      <dgm:spPr/>
      <dgm:t>
        <a:bodyPr/>
        <a:lstStyle/>
        <a:p>
          <a:endParaRPr lang="en-US"/>
        </a:p>
      </dgm:t>
    </dgm:pt>
    <dgm:pt modelId="{996F5268-B59C-46A0-BEDB-28ECA408E4BA}" type="sibTrans" cxnId="{76AFBAF0-DD20-438D-957D-98CF09FFACB3}">
      <dgm:prSet/>
      <dgm:spPr/>
      <dgm:t>
        <a:bodyPr/>
        <a:lstStyle/>
        <a:p>
          <a:endParaRPr lang="en-US"/>
        </a:p>
      </dgm:t>
    </dgm:pt>
    <dgm:pt modelId="{84D21AC2-3905-469F-9672-FEC963A666DE}">
      <dgm:prSet/>
      <dgm:spPr/>
      <dgm:t>
        <a:bodyPr/>
        <a:lstStyle/>
        <a:p>
          <a:r>
            <a:rPr lang="nl-NL"/>
            <a:t>Aan het einde van de les weet je wat schoonmaak frequentie is</a:t>
          </a:r>
          <a:endParaRPr lang="en-US"/>
        </a:p>
      </dgm:t>
    </dgm:pt>
    <dgm:pt modelId="{E8E8FC2E-3BE9-4F63-92F7-471CE1B474A6}" type="parTrans" cxnId="{D7F3508D-9688-45AD-B761-74711264BE85}">
      <dgm:prSet/>
      <dgm:spPr/>
      <dgm:t>
        <a:bodyPr/>
        <a:lstStyle/>
        <a:p>
          <a:endParaRPr lang="en-US"/>
        </a:p>
      </dgm:t>
    </dgm:pt>
    <dgm:pt modelId="{A6EFC989-A895-4959-9F6B-79EC27567304}" type="sibTrans" cxnId="{D7F3508D-9688-45AD-B761-74711264BE85}">
      <dgm:prSet/>
      <dgm:spPr/>
      <dgm:t>
        <a:bodyPr/>
        <a:lstStyle/>
        <a:p>
          <a:endParaRPr lang="en-US"/>
        </a:p>
      </dgm:t>
    </dgm:pt>
    <dgm:pt modelId="{3D67D780-D531-4333-A6D6-692BD2A11537}">
      <dgm:prSet/>
      <dgm:spPr/>
      <dgm:t>
        <a:bodyPr/>
        <a:lstStyle/>
        <a:p>
          <a:r>
            <a:rPr lang="nl-NL"/>
            <a:t>Aan het einde van de les weet je wat Reinigen, desinfecteren en steriliseren is</a:t>
          </a:r>
          <a:endParaRPr lang="en-US"/>
        </a:p>
      </dgm:t>
    </dgm:pt>
    <dgm:pt modelId="{5427629A-9E85-4160-9528-784FB9AE2F33}" type="parTrans" cxnId="{AF2E7000-016C-4613-B4DB-EF8F99E08430}">
      <dgm:prSet/>
      <dgm:spPr/>
      <dgm:t>
        <a:bodyPr/>
        <a:lstStyle/>
        <a:p>
          <a:endParaRPr lang="en-US"/>
        </a:p>
      </dgm:t>
    </dgm:pt>
    <dgm:pt modelId="{9FEE0F92-20A7-4C54-AA64-DE2C6FC1BD3B}" type="sibTrans" cxnId="{AF2E7000-016C-4613-B4DB-EF8F99E08430}">
      <dgm:prSet/>
      <dgm:spPr/>
      <dgm:t>
        <a:bodyPr/>
        <a:lstStyle/>
        <a:p>
          <a:endParaRPr lang="en-US"/>
        </a:p>
      </dgm:t>
    </dgm:pt>
    <dgm:pt modelId="{245C08CC-01E5-45DE-AD47-EDE25FB6CDA5}" type="pres">
      <dgm:prSet presAssocID="{99038B75-C2CA-42F1-8CBB-62636D18D5C7}" presName="vert0" presStyleCnt="0">
        <dgm:presLayoutVars>
          <dgm:dir/>
          <dgm:animOne val="branch"/>
          <dgm:animLvl val="lvl"/>
        </dgm:presLayoutVars>
      </dgm:prSet>
      <dgm:spPr/>
    </dgm:pt>
    <dgm:pt modelId="{7641FDBD-D6ED-4314-8F67-D2F336A3291C}" type="pres">
      <dgm:prSet presAssocID="{8B526B4B-8EA5-45DA-BCDB-9779A3F9D87D}" presName="thickLine" presStyleLbl="alignNode1" presStyleIdx="0" presStyleCnt="3"/>
      <dgm:spPr/>
    </dgm:pt>
    <dgm:pt modelId="{B3AF103B-879C-416A-9C19-C8C92AE4927B}" type="pres">
      <dgm:prSet presAssocID="{8B526B4B-8EA5-45DA-BCDB-9779A3F9D87D}" presName="horz1" presStyleCnt="0"/>
      <dgm:spPr/>
    </dgm:pt>
    <dgm:pt modelId="{022455B7-F8D9-44A4-8927-3835A8E6E591}" type="pres">
      <dgm:prSet presAssocID="{8B526B4B-8EA5-45DA-BCDB-9779A3F9D87D}" presName="tx1" presStyleLbl="revTx" presStyleIdx="0" presStyleCnt="3"/>
      <dgm:spPr/>
    </dgm:pt>
    <dgm:pt modelId="{3889813F-C257-4FC8-B944-2A6203E2E82C}" type="pres">
      <dgm:prSet presAssocID="{8B526B4B-8EA5-45DA-BCDB-9779A3F9D87D}" presName="vert1" presStyleCnt="0"/>
      <dgm:spPr/>
    </dgm:pt>
    <dgm:pt modelId="{9A4651D9-AA0A-4316-B170-BD10E5E87F0D}" type="pres">
      <dgm:prSet presAssocID="{84D21AC2-3905-469F-9672-FEC963A666DE}" presName="thickLine" presStyleLbl="alignNode1" presStyleIdx="1" presStyleCnt="3"/>
      <dgm:spPr/>
    </dgm:pt>
    <dgm:pt modelId="{0DB540A9-C604-4EFE-B1C9-D0D558E1C4E9}" type="pres">
      <dgm:prSet presAssocID="{84D21AC2-3905-469F-9672-FEC963A666DE}" presName="horz1" presStyleCnt="0"/>
      <dgm:spPr/>
    </dgm:pt>
    <dgm:pt modelId="{56195B28-086C-459E-80D4-5C445C777D80}" type="pres">
      <dgm:prSet presAssocID="{84D21AC2-3905-469F-9672-FEC963A666DE}" presName="tx1" presStyleLbl="revTx" presStyleIdx="1" presStyleCnt="3"/>
      <dgm:spPr/>
    </dgm:pt>
    <dgm:pt modelId="{648ECD50-98F9-492B-8E77-6D1B3E8E7723}" type="pres">
      <dgm:prSet presAssocID="{84D21AC2-3905-469F-9672-FEC963A666DE}" presName="vert1" presStyleCnt="0"/>
      <dgm:spPr/>
    </dgm:pt>
    <dgm:pt modelId="{C1F5022B-F476-4F6C-8D7B-CBEA52781A2A}" type="pres">
      <dgm:prSet presAssocID="{3D67D780-D531-4333-A6D6-692BD2A11537}" presName="thickLine" presStyleLbl="alignNode1" presStyleIdx="2" presStyleCnt="3"/>
      <dgm:spPr/>
    </dgm:pt>
    <dgm:pt modelId="{3A995AA2-E498-41B2-B1A8-7489596DD8C6}" type="pres">
      <dgm:prSet presAssocID="{3D67D780-D531-4333-A6D6-692BD2A11537}" presName="horz1" presStyleCnt="0"/>
      <dgm:spPr/>
    </dgm:pt>
    <dgm:pt modelId="{638C7FAB-6949-44C3-98DE-8A839A3D8269}" type="pres">
      <dgm:prSet presAssocID="{3D67D780-D531-4333-A6D6-692BD2A11537}" presName="tx1" presStyleLbl="revTx" presStyleIdx="2" presStyleCnt="3"/>
      <dgm:spPr/>
    </dgm:pt>
    <dgm:pt modelId="{39A4483C-6798-43EE-BF02-6EE6EE5182FE}" type="pres">
      <dgm:prSet presAssocID="{3D67D780-D531-4333-A6D6-692BD2A11537}" presName="vert1" presStyleCnt="0"/>
      <dgm:spPr/>
    </dgm:pt>
  </dgm:ptLst>
  <dgm:cxnLst>
    <dgm:cxn modelId="{AF2E7000-016C-4613-B4DB-EF8F99E08430}" srcId="{99038B75-C2CA-42F1-8CBB-62636D18D5C7}" destId="{3D67D780-D531-4333-A6D6-692BD2A11537}" srcOrd="2" destOrd="0" parTransId="{5427629A-9E85-4160-9528-784FB9AE2F33}" sibTransId="{9FEE0F92-20A7-4C54-AA64-DE2C6FC1BD3B}"/>
    <dgm:cxn modelId="{83323B3B-058A-426E-BAED-999DF13B4B31}" type="presOf" srcId="{8B526B4B-8EA5-45DA-BCDB-9779A3F9D87D}" destId="{022455B7-F8D9-44A4-8927-3835A8E6E591}" srcOrd="0" destOrd="0" presId="urn:microsoft.com/office/officeart/2008/layout/LinedList"/>
    <dgm:cxn modelId="{D7F3508D-9688-45AD-B761-74711264BE85}" srcId="{99038B75-C2CA-42F1-8CBB-62636D18D5C7}" destId="{84D21AC2-3905-469F-9672-FEC963A666DE}" srcOrd="1" destOrd="0" parTransId="{E8E8FC2E-3BE9-4F63-92F7-471CE1B474A6}" sibTransId="{A6EFC989-A895-4959-9F6B-79EC27567304}"/>
    <dgm:cxn modelId="{3D42FFA4-EFA6-4E42-85D0-FF359A57A521}" type="presOf" srcId="{3D67D780-D531-4333-A6D6-692BD2A11537}" destId="{638C7FAB-6949-44C3-98DE-8A839A3D8269}" srcOrd="0" destOrd="0" presId="urn:microsoft.com/office/officeart/2008/layout/LinedList"/>
    <dgm:cxn modelId="{66ACC8D0-0561-4A51-86FC-2878AC945002}" type="presOf" srcId="{84D21AC2-3905-469F-9672-FEC963A666DE}" destId="{56195B28-086C-459E-80D4-5C445C777D80}" srcOrd="0" destOrd="0" presId="urn:microsoft.com/office/officeart/2008/layout/LinedList"/>
    <dgm:cxn modelId="{76AFBAF0-DD20-438D-957D-98CF09FFACB3}" srcId="{99038B75-C2CA-42F1-8CBB-62636D18D5C7}" destId="{8B526B4B-8EA5-45DA-BCDB-9779A3F9D87D}" srcOrd="0" destOrd="0" parTransId="{112070F4-360F-4DBD-ABCB-C3864FBD1F4F}" sibTransId="{996F5268-B59C-46A0-BEDB-28ECA408E4BA}"/>
    <dgm:cxn modelId="{BC26D1F4-AA85-43F2-8F33-8D935FA178F7}" type="presOf" srcId="{99038B75-C2CA-42F1-8CBB-62636D18D5C7}" destId="{245C08CC-01E5-45DE-AD47-EDE25FB6CDA5}" srcOrd="0" destOrd="0" presId="urn:microsoft.com/office/officeart/2008/layout/LinedList"/>
    <dgm:cxn modelId="{DE2BF967-EEDD-4C64-8D53-142F7A50BDBA}" type="presParOf" srcId="{245C08CC-01E5-45DE-AD47-EDE25FB6CDA5}" destId="{7641FDBD-D6ED-4314-8F67-D2F336A3291C}" srcOrd="0" destOrd="0" presId="urn:microsoft.com/office/officeart/2008/layout/LinedList"/>
    <dgm:cxn modelId="{32A58BAD-A71A-49AE-8100-2FAC40F999FE}" type="presParOf" srcId="{245C08CC-01E5-45DE-AD47-EDE25FB6CDA5}" destId="{B3AF103B-879C-416A-9C19-C8C92AE4927B}" srcOrd="1" destOrd="0" presId="urn:microsoft.com/office/officeart/2008/layout/LinedList"/>
    <dgm:cxn modelId="{574B8882-7826-4D03-873D-168705C6DF84}" type="presParOf" srcId="{B3AF103B-879C-416A-9C19-C8C92AE4927B}" destId="{022455B7-F8D9-44A4-8927-3835A8E6E591}" srcOrd="0" destOrd="0" presId="urn:microsoft.com/office/officeart/2008/layout/LinedList"/>
    <dgm:cxn modelId="{8FF9CE1B-278A-403E-879A-C5A387D1484C}" type="presParOf" srcId="{B3AF103B-879C-416A-9C19-C8C92AE4927B}" destId="{3889813F-C257-4FC8-B944-2A6203E2E82C}" srcOrd="1" destOrd="0" presId="urn:microsoft.com/office/officeart/2008/layout/LinedList"/>
    <dgm:cxn modelId="{B5036868-D3E1-4BE3-804F-6522EDE2A9CA}" type="presParOf" srcId="{245C08CC-01E5-45DE-AD47-EDE25FB6CDA5}" destId="{9A4651D9-AA0A-4316-B170-BD10E5E87F0D}" srcOrd="2" destOrd="0" presId="urn:microsoft.com/office/officeart/2008/layout/LinedList"/>
    <dgm:cxn modelId="{FC71BBCD-9BC1-4EA9-BE46-B055D94C5C93}" type="presParOf" srcId="{245C08CC-01E5-45DE-AD47-EDE25FB6CDA5}" destId="{0DB540A9-C604-4EFE-B1C9-D0D558E1C4E9}" srcOrd="3" destOrd="0" presId="urn:microsoft.com/office/officeart/2008/layout/LinedList"/>
    <dgm:cxn modelId="{A37A3141-0BB3-485E-A591-2E19DC5343C8}" type="presParOf" srcId="{0DB540A9-C604-4EFE-B1C9-D0D558E1C4E9}" destId="{56195B28-086C-459E-80D4-5C445C777D80}" srcOrd="0" destOrd="0" presId="urn:microsoft.com/office/officeart/2008/layout/LinedList"/>
    <dgm:cxn modelId="{E4C60FF9-E2C7-46A5-89EB-9687DAB5A93D}" type="presParOf" srcId="{0DB540A9-C604-4EFE-B1C9-D0D558E1C4E9}" destId="{648ECD50-98F9-492B-8E77-6D1B3E8E7723}" srcOrd="1" destOrd="0" presId="urn:microsoft.com/office/officeart/2008/layout/LinedList"/>
    <dgm:cxn modelId="{7D03E271-21C0-4800-8E9E-0F4F53CBD874}" type="presParOf" srcId="{245C08CC-01E5-45DE-AD47-EDE25FB6CDA5}" destId="{C1F5022B-F476-4F6C-8D7B-CBEA52781A2A}" srcOrd="4" destOrd="0" presId="urn:microsoft.com/office/officeart/2008/layout/LinedList"/>
    <dgm:cxn modelId="{ECB2A674-B62C-4462-BBBA-5D8927EF0418}" type="presParOf" srcId="{245C08CC-01E5-45DE-AD47-EDE25FB6CDA5}" destId="{3A995AA2-E498-41B2-B1A8-7489596DD8C6}" srcOrd="5" destOrd="0" presId="urn:microsoft.com/office/officeart/2008/layout/LinedList"/>
    <dgm:cxn modelId="{F02B1553-6CC2-4458-B619-382E1818535C}" type="presParOf" srcId="{3A995AA2-E498-41B2-B1A8-7489596DD8C6}" destId="{638C7FAB-6949-44C3-98DE-8A839A3D8269}" srcOrd="0" destOrd="0" presId="urn:microsoft.com/office/officeart/2008/layout/LinedList"/>
    <dgm:cxn modelId="{4349331C-885E-43C1-B1BF-F38F3C1CFEC0}" type="presParOf" srcId="{3A995AA2-E498-41B2-B1A8-7489596DD8C6}" destId="{39A4483C-6798-43EE-BF02-6EE6EE5182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1FDBD-D6ED-4314-8F67-D2F336A3291C}">
      <dsp:nvSpPr>
        <dsp:cNvPr id="0" name=""/>
        <dsp:cNvSpPr/>
      </dsp:nvSpPr>
      <dsp:spPr>
        <a:xfrm>
          <a:off x="0" y="2660"/>
          <a:ext cx="629022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455B7-F8D9-44A4-8927-3835A8E6E591}">
      <dsp:nvSpPr>
        <dsp:cNvPr id="0" name=""/>
        <dsp:cNvSpPr/>
      </dsp:nvSpPr>
      <dsp:spPr>
        <a:xfrm>
          <a:off x="0" y="2660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Aan het einde van de les weet je wat schoonmaken is</a:t>
          </a:r>
          <a:endParaRPr lang="en-US" sz="3300" kern="1200"/>
        </a:p>
      </dsp:txBody>
      <dsp:txXfrm>
        <a:off x="0" y="2660"/>
        <a:ext cx="6290226" cy="1814141"/>
      </dsp:txXfrm>
    </dsp:sp>
    <dsp:sp modelId="{9A4651D9-AA0A-4316-B170-BD10E5E87F0D}">
      <dsp:nvSpPr>
        <dsp:cNvPr id="0" name=""/>
        <dsp:cNvSpPr/>
      </dsp:nvSpPr>
      <dsp:spPr>
        <a:xfrm>
          <a:off x="0" y="1816801"/>
          <a:ext cx="6290226" cy="0"/>
        </a:xfrm>
        <a:prstGeom prst="line">
          <a:avLst/>
        </a:prstGeom>
        <a:gradFill rotWithShape="0">
          <a:gsLst>
            <a:gs pos="0">
              <a:schemeClr val="accent2">
                <a:hueOff val="-1279471"/>
                <a:satOff val="-14424"/>
                <a:lumOff val="176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1279471"/>
                <a:satOff val="-14424"/>
                <a:lumOff val="176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279471"/>
              <a:satOff val="-14424"/>
              <a:lumOff val="1766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195B28-086C-459E-80D4-5C445C777D80}">
      <dsp:nvSpPr>
        <dsp:cNvPr id="0" name=""/>
        <dsp:cNvSpPr/>
      </dsp:nvSpPr>
      <dsp:spPr>
        <a:xfrm>
          <a:off x="0" y="1816801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Aan het einde van de les weet je wat schoonmaak frequentie is</a:t>
          </a:r>
          <a:endParaRPr lang="en-US" sz="3300" kern="1200"/>
        </a:p>
      </dsp:txBody>
      <dsp:txXfrm>
        <a:off x="0" y="1816801"/>
        <a:ext cx="6290226" cy="1814141"/>
      </dsp:txXfrm>
    </dsp:sp>
    <dsp:sp modelId="{C1F5022B-F476-4F6C-8D7B-CBEA52781A2A}">
      <dsp:nvSpPr>
        <dsp:cNvPr id="0" name=""/>
        <dsp:cNvSpPr/>
      </dsp:nvSpPr>
      <dsp:spPr>
        <a:xfrm>
          <a:off x="0" y="3630943"/>
          <a:ext cx="6290226" cy="0"/>
        </a:xfrm>
        <a:prstGeom prst="line">
          <a:avLst/>
        </a:prstGeom>
        <a:gradFill rotWithShape="0">
          <a:gsLst>
            <a:gs pos="0">
              <a:schemeClr val="accent2">
                <a:hueOff val="-2558941"/>
                <a:satOff val="-28848"/>
                <a:lumOff val="353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2558941"/>
                <a:satOff val="-28848"/>
                <a:lumOff val="353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2558941"/>
              <a:satOff val="-28848"/>
              <a:lumOff val="353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8C7FAB-6949-44C3-98DE-8A839A3D8269}">
      <dsp:nvSpPr>
        <dsp:cNvPr id="0" name=""/>
        <dsp:cNvSpPr/>
      </dsp:nvSpPr>
      <dsp:spPr>
        <a:xfrm>
          <a:off x="0" y="3630943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Aan het einde van de les weet je wat Reinigen, desinfecteren en steriliseren is</a:t>
          </a:r>
          <a:endParaRPr lang="en-US" sz="3300" kern="1200"/>
        </a:p>
      </dsp:txBody>
      <dsp:txXfrm>
        <a:off x="0" y="3630943"/>
        <a:ext cx="6290226" cy="1814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hm7jRi-Bbo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D646-C78E-4BC5-8C82-6E649278C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Schoonmaak werkzaamheden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FD2371-2B1E-4698-9507-238180B347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82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EE4D6-515E-4B31-803B-2F6969E2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Evalueren 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FCE2B4-4A63-4BD4-93F3-5239272CB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56" y="2132416"/>
            <a:ext cx="10820400" cy="4024125"/>
          </a:xfrm>
        </p:spPr>
        <p:txBody>
          <a:bodyPr/>
          <a:lstStyle/>
          <a:p>
            <a:r>
              <a:rPr lang="nl-NL" dirty="0"/>
              <a:t>Wat is schoonmaken?</a:t>
            </a:r>
          </a:p>
          <a:p>
            <a:r>
              <a:rPr lang="nl-NL" dirty="0"/>
              <a:t>Wat is een schoonmaakfrequentie</a:t>
            </a:r>
          </a:p>
          <a:p>
            <a:r>
              <a:rPr lang="nl-NL" dirty="0"/>
              <a:t>Wat is reinigen?</a:t>
            </a:r>
          </a:p>
          <a:p>
            <a:r>
              <a:rPr lang="nl-NL" dirty="0"/>
              <a:t>Wat is desinfecteren?</a:t>
            </a:r>
          </a:p>
          <a:p>
            <a:r>
              <a:rPr lang="nl-NL" dirty="0"/>
              <a:t>Wat is steriliseren?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106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0FA09-241F-4844-84F2-B04C78F5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506D2A-989F-449B-A861-6971B640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  <a:p>
            <a:r>
              <a:rPr lang="nl-NL" dirty="0"/>
              <a:t>schoonmaken</a:t>
            </a:r>
          </a:p>
          <a:p>
            <a:r>
              <a:rPr lang="nl-NL" dirty="0"/>
              <a:t>Schoonmaak soorten</a:t>
            </a:r>
          </a:p>
          <a:p>
            <a:r>
              <a:rPr lang="nl-NL" dirty="0"/>
              <a:t>Schoonmaak frequentie</a:t>
            </a:r>
          </a:p>
          <a:p>
            <a:r>
              <a:rPr lang="nl-NL" dirty="0"/>
              <a:t>Reinigen, desinfecteren en steriliseren</a:t>
            </a:r>
          </a:p>
          <a:p>
            <a:r>
              <a:rPr lang="nl-NL" dirty="0"/>
              <a:t>Disposable en non-disposable materiaal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912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12CC1C37-8BC7-4374-8300-E73C36915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C82757-F96F-41CB-B2B8-49689F43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37F53D-999D-4551-B3F8-064DBF315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C99389-A1E4-4A6F-BF8E-9013FF049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A606227-21BF-4C73-A051-B09CAF5B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Leerdoelen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C3BEBEE-647B-4EF2-BD01-57AA28ADC8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220914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664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E3DD0-D872-4333-A452-6F55B567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schoonmaken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248EC9-F50A-4C84-A1E1-01940B41D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10744200" cy="529590"/>
          </a:xfrm>
        </p:spPr>
        <p:txBody>
          <a:bodyPr/>
          <a:lstStyle/>
          <a:p>
            <a:r>
              <a:rPr lang="nl-NL" dirty="0"/>
              <a:t>Wat is schoonmaken?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9AA8DBB-6532-460C-89B1-730991DAE2DC}"/>
              </a:ext>
            </a:extLst>
          </p:cNvPr>
          <p:cNvSpPr txBox="1"/>
          <p:nvPr/>
        </p:nvSpPr>
        <p:spPr>
          <a:xfrm>
            <a:off x="895350" y="2539485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Schoonmaken is iets vrij maken van viezigheid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3A7DFA8-9E65-41B8-8F48-D1479285F384}"/>
              </a:ext>
            </a:extLst>
          </p:cNvPr>
          <p:cNvSpPr txBox="1"/>
          <p:nvPr/>
        </p:nvSpPr>
        <p:spPr>
          <a:xfrm>
            <a:off x="685800" y="3276600"/>
            <a:ext cx="10258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Kleine opdracht -&gt; Steek je hand op als het er mee eens bent</a:t>
            </a:r>
          </a:p>
          <a:p>
            <a:r>
              <a:rPr lang="nl-NL" dirty="0"/>
              <a:t>	Je maakt eerst nat schoon          of 		je maakt eerst droog schoon</a:t>
            </a:r>
          </a:p>
          <a:p>
            <a:r>
              <a:rPr lang="nl-NL" dirty="0"/>
              <a:t>	Je werkt van boven naar beneden 	of 	je werkt van beneden naar boven</a:t>
            </a:r>
          </a:p>
          <a:p>
            <a:r>
              <a:rPr lang="nl-NL" dirty="0"/>
              <a:t>	Je werkt van vies naar schoon	of		je werkt van schoon naar vies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245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F979C-D0D2-4406-BE98-326C08E5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Schoonmaak frequentie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2F10DE-53D6-4BAF-82C1-31BF5F53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96600" cy="520065"/>
          </a:xfrm>
        </p:spPr>
        <p:txBody>
          <a:bodyPr/>
          <a:lstStyle/>
          <a:p>
            <a:r>
              <a:rPr lang="nl-NL" dirty="0"/>
              <a:t>Waar denk je aan bij schoonmaak frequentie?</a:t>
            </a:r>
          </a:p>
          <a:p>
            <a:endParaRPr lang="nl-NL" dirty="0"/>
          </a:p>
          <a:p>
            <a:pPr lvl="8"/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D7FE66A-B328-4D6A-9A88-E0F2265F5B2D}"/>
              </a:ext>
            </a:extLst>
          </p:cNvPr>
          <p:cNvSpPr txBox="1"/>
          <p:nvPr/>
        </p:nvSpPr>
        <p:spPr>
          <a:xfrm>
            <a:off x="685800" y="2539484"/>
            <a:ext cx="826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Schoonmaak frequentie is hoe vaak je iets schoonmaakt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77A7DA9-0CBA-4FCA-8E04-A4BAFD8D7BB2}"/>
              </a:ext>
            </a:extLst>
          </p:cNvPr>
          <p:cNvSpPr txBox="1"/>
          <p:nvPr/>
        </p:nvSpPr>
        <p:spPr>
          <a:xfrm>
            <a:off x="685800" y="3093839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Soorten schoonmaak frequenties </a:t>
            </a:r>
          </a:p>
          <a:p>
            <a:r>
              <a:rPr lang="nl-NL" dirty="0"/>
              <a:t>	Maandelijks</a:t>
            </a:r>
            <a:br>
              <a:rPr lang="nl-NL" dirty="0"/>
            </a:br>
            <a:r>
              <a:rPr lang="nl-NL" dirty="0"/>
              <a:t>	Wekelijks</a:t>
            </a:r>
            <a:br>
              <a:rPr lang="nl-NL" dirty="0"/>
            </a:br>
            <a:r>
              <a:rPr lang="nl-NL" dirty="0"/>
              <a:t>	Dagelijks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CC0636-0BC5-4634-BA3A-1F637AFA0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862" y="3362326"/>
            <a:ext cx="4638675" cy="278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6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E60AD-8111-4FE7-9D89-5B6D4557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Reinigen, desinfecteren en steriliseren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9BB666-7A20-4513-A530-E9AA897BD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Reiniging = Verwijderen van zichtbaar vuil of organisch materiaal. Je reinigt om te voorkomen dat</a:t>
            </a:r>
          </a:p>
          <a:p>
            <a:r>
              <a:rPr lang="nl-NL" dirty="0"/>
              <a:t>micro-organismen aanwezig blijven, vermeerderen of verspreiden.</a:t>
            </a:r>
          </a:p>
          <a:p>
            <a:r>
              <a:rPr lang="nl-NL" dirty="0"/>
              <a:t>Desinfectie = Het verminderen van het aantal micro-organismen op levenloze oppervlakken, de huid en slijmvliezen tot een aanvaardbaar niveau.</a:t>
            </a:r>
          </a:p>
          <a:p>
            <a:r>
              <a:rPr lang="nl-NL" dirty="0"/>
              <a:t>Sterilisatie = Doodt of inactiveert alle micro-organismen in of op een voorwerp.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406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3C1E9D-FA43-49C7-BA51-99A7B34A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Het reinigen, desinfecteren en steriliseren van operatie materiaal</a:t>
            </a:r>
          </a:p>
        </p:txBody>
      </p:sp>
      <p:pic>
        <p:nvPicPr>
          <p:cNvPr id="4" name="Onlinemedia 3" title="Wist Je Dat? @ Interster">
            <a:hlinkClick r:id="" action="ppaction://media"/>
            <a:extLst>
              <a:ext uri="{FF2B5EF4-FFF2-40B4-BE49-F238E27FC236}">
                <a16:creationId xmlns:a16="http://schemas.microsoft.com/office/drawing/2014/main" id="{6A26BF96-D5E4-42B6-ABE1-BFB23DCDAEA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5238" y="2193925"/>
            <a:ext cx="7123112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6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A9B19-5407-4DBE-93F0-1AA41812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Disposable en non-disposable materiaal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6BB795-A076-4534-92AD-DCF8D5BA7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4640802" cy="415475"/>
          </a:xfrm>
        </p:spPr>
        <p:txBody>
          <a:bodyPr/>
          <a:lstStyle/>
          <a:p>
            <a:r>
              <a:rPr lang="nl-NL" dirty="0"/>
              <a:t>Wat is disposable materiaal?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D529146-F35A-432E-8A9D-9BDCCBAEA5A9}"/>
              </a:ext>
            </a:extLst>
          </p:cNvPr>
          <p:cNvSpPr txBox="1"/>
          <p:nvPr/>
        </p:nvSpPr>
        <p:spPr>
          <a:xfrm>
            <a:off x="914400" y="2627791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Disposable materiaal kan je maar 1 keer gebruiken. </a:t>
            </a:r>
          </a:p>
          <a:p>
            <a:r>
              <a:rPr lang="nl-NL" dirty="0"/>
              <a:t>Vaak is het gemaakt van papier of plastic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824A38B-EF27-4688-8AB6-0DE72B15AC83}"/>
              </a:ext>
            </a:extLst>
          </p:cNvPr>
          <p:cNvSpPr txBox="1"/>
          <p:nvPr/>
        </p:nvSpPr>
        <p:spPr>
          <a:xfrm>
            <a:off x="685800" y="3622089"/>
            <a:ext cx="556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non-disposable?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846B443-2AEF-4CE4-8501-ABEE122AEAB8}"/>
              </a:ext>
            </a:extLst>
          </p:cNvPr>
          <p:cNvSpPr txBox="1"/>
          <p:nvPr/>
        </p:nvSpPr>
        <p:spPr>
          <a:xfrm>
            <a:off x="685800" y="4128117"/>
            <a:ext cx="6034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Non-disposable materiaal is materiaal dat je vaker kan gebruiken.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986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CA390-78D7-49C9-A2EB-647B2D9C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275" y="764373"/>
            <a:ext cx="8924925" cy="1293028"/>
          </a:xfrm>
        </p:spPr>
        <p:txBody>
          <a:bodyPr>
            <a:normAutofit/>
          </a:bodyPr>
          <a:lstStyle/>
          <a:p>
            <a:r>
              <a:rPr lang="nl-NL" dirty="0"/>
              <a:t>Is het disposable of non-disposable?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62B7304-82D4-4567-A929-9D3DFE001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76814"/>
            <a:ext cx="2143125" cy="21431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49E48C-15B8-4B10-A640-89FD2FEDB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23" r="14835" b="5"/>
          <a:stretch/>
        </p:blipFill>
        <p:spPr>
          <a:xfrm>
            <a:off x="4595656" y="2057401"/>
            <a:ext cx="2226811" cy="1562538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C16715B-8E77-4BF7-8A78-CEDCD0A9C3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32" b="1"/>
          <a:stretch/>
        </p:blipFill>
        <p:spPr>
          <a:xfrm>
            <a:off x="1266825" y="3619939"/>
            <a:ext cx="2231136" cy="22773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EC2D670-4CFC-4DC5-AB0D-77A0BB2139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02" r="8273" b="-2"/>
          <a:stretch/>
        </p:blipFill>
        <p:spPr>
          <a:xfrm>
            <a:off x="8486775" y="1995662"/>
            <a:ext cx="2226811" cy="227738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96A64A8-EE06-45E5-9D88-802441F91B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3" b="23627"/>
          <a:stretch/>
        </p:blipFill>
        <p:spPr>
          <a:xfrm>
            <a:off x="4816926" y="4131698"/>
            <a:ext cx="2226811" cy="156253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C840D7E-6452-4584-A821-F9A0DCFA6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6775" y="4273045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57978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59</TotalTime>
  <Words>300</Words>
  <Application>Microsoft Office PowerPoint</Application>
  <PresentationFormat>Breedbeeld</PresentationFormat>
  <Paragraphs>43</Paragraphs>
  <Slides>10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Condensspoor</vt:lpstr>
      <vt:lpstr>Schoonmaak werkzaamheden</vt:lpstr>
      <vt:lpstr>Inhoud</vt:lpstr>
      <vt:lpstr>Leerdoelen</vt:lpstr>
      <vt:lpstr>schoonmaken</vt:lpstr>
      <vt:lpstr>Schoonmaak frequentie</vt:lpstr>
      <vt:lpstr>Reinigen, desinfecteren en steriliseren </vt:lpstr>
      <vt:lpstr>Het reinigen, desinfecteren en steriliseren van operatie materiaal</vt:lpstr>
      <vt:lpstr>Disposable en non-disposable materiaal </vt:lpstr>
      <vt:lpstr>Is het disposable of non-disposable?</vt:lpstr>
      <vt:lpstr>Evalueren leerdoelen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Schoonmaak werkzaamheden</dc:title>
  <dc:creator>Kyra Tempelman (student)</dc:creator>
  <cp:lastModifiedBy>kyra tempelman</cp:lastModifiedBy>
  <cp:revision>5</cp:revision>
  <dcterms:created xsi:type="dcterms:W3CDTF">2021-06-09T13:05:15Z</dcterms:created>
  <dcterms:modified xsi:type="dcterms:W3CDTF">2021-06-21T13:14:08Z</dcterms:modified>
</cp:coreProperties>
</file>